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173a00466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173a0046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173a00466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173a00466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173a00466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7173a00466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7173a00466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7173a00466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7173a00466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7173a00466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39950"/>
            <a:ext cx="76302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love,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 this day, on this day,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love, on this day.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love,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rededicate myself to love,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love, on this day.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39950"/>
            <a:ext cx="76302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light,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 this day, on this day,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on this day.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rededicate myself to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light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on this day.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39950"/>
            <a:ext cx="76302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 this day, on this day,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on this day.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rededicate myself to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joy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on this day.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439950"/>
            <a:ext cx="79704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justice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 this day, on this day,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justice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on this day.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justice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rededicate myself to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justice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justice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on this day.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439950"/>
            <a:ext cx="77853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 this day, on this day,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on this day.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rededicate myself to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peace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on this day.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439950"/>
            <a:ext cx="76302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love,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 this day, on this day,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love, on this day.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love,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rededicate myself to love,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rededicate myself to love, on this day.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